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303" r:id="rId4"/>
    <p:sldId id="296" r:id="rId5"/>
    <p:sldId id="278" r:id="rId6"/>
    <p:sldId id="302" r:id="rId7"/>
    <p:sldId id="307" r:id="rId8"/>
    <p:sldId id="308" r:id="rId9"/>
    <p:sldId id="309" r:id="rId10"/>
    <p:sldId id="311" r:id="rId11"/>
    <p:sldId id="313" r:id="rId12"/>
    <p:sldId id="305" r:id="rId13"/>
    <p:sldId id="315" r:id="rId14"/>
    <p:sldId id="304" r:id="rId15"/>
    <p:sldId id="299" r:id="rId16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1D26293D-4167-44E9-BEDD-93B94B82626F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95F39E6E-067D-480A-94DF-51524E8EA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13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1fJRbtthWFKc4bOClv-tcflHUJbcmP4XI" TargetMode="External"/><Relationship Id="rId2" Type="http://schemas.openxmlformats.org/officeDocument/2006/relationships/hyperlink" Target="ftp://ftp.commissions.leg.state.mn.us/pub/lw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95" y="91441"/>
            <a:ext cx="11629505" cy="1899729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Subcommittee on Minnesota Water Policy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5142" y="1563880"/>
            <a:ext cx="11288683" cy="5028113"/>
          </a:xfrm>
        </p:spPr>
        <p:txBody>
          <a:bodyPr>
            <a:normAutofit lnSpcReduction="10000"/>
          </a:bodyPr>
          <a:lstStyle/>
          <a:p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January 15, 2020</a:t>
            </a: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Co-Chairs:	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Sen. Bill 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Weber *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Rep. Peter Fischer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    Jim Stark, Director</a:t>
            </a:r>
            <a:endParaRPr lang="en-US" sz="36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304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Steps #3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Topics that are new this </a:t>
            </a: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session – Draft bills prepared</a:t>
            </a:r>
            <a:endParaRPr lang="en-US" sz="2800" b="1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 4A: Keeping Water on the Land – Quantifying Water Storage and Retention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 4C: Encouraging and Funding Research and Outreach that Promotes Precision Agriculture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 2X: Changes to the Water Appropriation Priorities for Golf Courses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978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14627"/>
          </a:xfrm>
        </p:spPr>
        <p:txBody>
          <a:bodyPr/>
          <a:lstStyle/>
          <a:p>
            <a:r>
              <a:rPr lang="en-US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Legislative Topics</a:t>
            </a:r>
            <a:endParaRPr lang="en-US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333144"/>
            <a:ext cx="10363826" cy="4956561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 for an emerging contaminants monitoring program?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regarding support of increases to the Ag BMP Loan program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to encourage, or to ban, enhanced groundwater recharge?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on buffer compensation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Disposable wipes: is policy on labeling or banning non-disposable wipes needed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Organic composting and PFAs in food packaging – is there needed policy?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Generic EIS: are their issues that should require their use?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Emerging contaminants – state policy and a program needed?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storm water retention degrading groundwater quality?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we reach consensus using appropriate models for BMP prioritization?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Beach Health – should there be a state monitoring program?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Should the water appropriation priority for golf courses be amended?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policy needed to address changes to WOTUS?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a program needed to ensure water safety for private well owners?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 Train Issue: is legislation needed?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 quality trading: need for state policy on third party brokers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 2X: 1989 Groundwater Act: Review &amp; Revise</a:t>
            </a: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250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#2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34312" y="2170539"/>
            <a:ext cx="10363826" cy="3424107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 quality standards review, revision, and permit process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Catherine </a:t>
            </a:r>
            <a:r>
              <a:rPr lang="en-US" sz="26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Neuschler</a:t>
            </a:r>
            <a:r>
              <a:rPr lang="en-US" sz="2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MPCA</a:t>
            </a:r>
            <a:endParaRPr lang="en-US" sz="2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026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7958" y="627062"/>
            <a:ext cx="10364451" cy="1596177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90686" y="2392730"/>
            <a:ext cx="10363826" cy="3424107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Soil and water conservation district, exploring solutions for long-term funding</a:t>
            </a:r>
            <a:endParaRPr lang="en-US" sz="3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Sheila </a:t>
            </a:r>
            <a:r>
              <a:rPr lang="en-US" sz="2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Vanney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Leanne Buck,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Minnesota Association, Soil and Water Conservation Districts</a:t>
            </a: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719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#4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162086"/>
            <a:ext cx="10640140" cy="362911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Review, Assessment and Petition Process</a:t>
            </a:r>
            <a:endParaRPr lang="en-US" sz="36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26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Randall </a:t>
            </a:r>
            <a:r>
              <a:rPr lang="en-US" sz="26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Doneen</a:t>
            </a:r>
            <a:r>
              <a:rPr lang="en-US" sz="2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Minnesota Department of Natural Resources</a:t>
            </a:r>
            <a:endParaRPr lang="en-US" sz="2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843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Announcements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meeting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 safety for private wells (MDH, USGS)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Nitrate analysis in groundwater</a:t>
            </a:r>
            <a:endParaRPr lang="en-US" sz="26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Thanks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2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485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77774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17705"/>
            <a:ext cx="10363826" cy="475146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Call to Order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Approval of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December 18,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Subcommittee Meeting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Minutes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Director’s Report:  Subcommittee Legislative Priorities ~Jim Stark</a:t>
            </a: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 quality standards review and , revision, and permit process ~ Catherine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Neuschler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MPCA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Soil and Water Conservation District, Exploring options for long-term funding ~ Sheila 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Vanney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Leanne Buck, Minnesota Association, Soil &amp; Water Conservation Districts</a:t>
            </a:r>
          </a:p>
          <a:p>
            <a:pPr marL="230188" lvl="1" indent="-230188">
              <a:lnSpc>
                <a:spcPct val="150000"/>
              </a:lnSpc>
              <a:spcBef>
                <a:spcPts val="0"/>
              </a:spcBef>
            </a:pP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Review, Assessment and Petition Process ~ 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Randall 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Doneen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MN 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DNR, EQB staff</a:t>
            </a:r>
            <a:endParaRPr lang="en-US" sz="20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Adjourn</a:t>
            </a: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345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#1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41832" y="2375730"/>
            <a:ext cx="11442818" cy="341546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Director’s Report: Subcommittee Legislative Priorities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Jim Stark, Director</a:t>
            </a:r>
            <a:endParaRPr lang="en-US" sz="2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564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Director’s Report: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Legislative Water Policy Topics for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8385" y="2367092"/>
            <a:ext cx="11152261" cy="376024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topics are based on member suggestions, input from constituents, and stakeholders</a:t>
            </a:r>
          </a:p>
          <a:p>
            <a:pPr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Topics have been prioritized and refined</a:t>
            </a:r>
          </a:p>
          <a:p>
            <a:pPr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represent pressing needs</a:t>
            </a:r>
          </a:p>
          <a:p>
            <a:pPr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Described during past meetings</a:t>
            </a:r>
          </a:p>
          <a:p>
            <a:pPr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Today: Request your direction on moving forward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steps:  Introductions and hearings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or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informational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meetings</a:t>
            </a:r>
          </a:p>
          <a:p>
            <a:pPr marL="914400" lvl="2" indent="0">
              <a:spcBef>
                <a:spcPts val="0"/>
              </a:spcBef>
              <a:buNone/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275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1373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Details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10199" y="1632248"/>
            <a:ext cx="11263356" cy="47514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Summary handout</a:t>
            </a: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Detailed position papers are available at the following sites: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FTP site: 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Link to Proposed Legislative Water Policy Action in 2020"/>
              </a:rPr>
              <a:t>ftp://ftp.commissions.leg.state.mn.us/pub/lwc</a:t>
            </a: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Google doc site: 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Link to make changes to recommended legislative water policies for 2020"/>
              </a:rPr>
              <a:t>https://drive.google.com/open?id=1fJRbtthWFKc4bOClv-tcflHUJbcmP4XI</a:t>
            </a: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560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126" y="0"/>
            <a:ext cx="10364451" cy="95712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Priorities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6751" y="1145136"/>
            <a:ext cx="10499933" cy="519584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1A: Simplifying the Water-Quality Standards Review and Revision Process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1B: Simplifying the Irrigation Water Appropriation Process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1C: State Assumption of Federal Wetlands Permits (Section 404)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1X: Address Soil and Water Conservation District Funding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2A: Prioritizing Outcomes for Clean Water Program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2C: Provide Incentives for Healthy Soil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3A: Prioritizing our Environmental Spending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3D: Ensuring Safe and Sustainable Drinking Water for the Future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4A: Keeping Water on the Land – Quantifying the Impacts of Water Storage and Flood Retention Structures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4C: Encourage and Fund Research and Outreach that Promote Precision Agriculture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5D: Reduce the over-use of Salt – Protect our Lakes, Rivers, and Groundwater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5E: Increase efforts to Encourage Efficient Wastewater and Storm Water Technology and Treatment Options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6C: Legislative Support to Improve Minnesota’s Water Infrastructure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7A: Creation of a Department of Water Resources – Water Governance in Minnesota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7B: Change the Structure and Function of the Clean Water Council &amp; the Subcommittee on Minnesota Water Policy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7D: Leveraging Dedicated Funding Programs to Maximize Conservation Outcomes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2X: Changes to Water Appropriation Priorities for Golf Courses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453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Three Categories:</a:t>
            </a:r>
            <a:endParaRPr lang="en-US" sz="3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Topics that are similar to bills introduced in 2019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Topics that need informational meetings to determine next steps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Topics that are new this session</a:t>
            </a:r>
          </a:p>
        </p:txBody>
      </p:sp>
    </p:spTree>
    <p:extLst>
      <p:ext uri="{BB962C8B-B14F-4D97-AF65-F5344CB8AC3E}">
        <p14:creationId xmlns:p14="http://schemas.microsoft.com/office/powerpoint/2010/main" val="2521578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Steps #1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Similar to bills introduced in </a:t>
            </a: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– Draft bills prepared:</a:t>
            </a:r>
            <a:endParaRPr lang="en-US" sz="2800" b="1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 2C: Provide Incentives for Healthy Soil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 </a:t>
            </a: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3D: Ensuring Safe and Sustainable Drinking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 5D: Reduce the over-use of salt to protect water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Issues 5E and 6B: Encourage efficient wastewater and storm-water technology and treatment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 6C: Legislative Support to Improve Minnesota’s Drinking Water Infrastructure</a:t>
            </a: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138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Steps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#2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39412" y="1922804"/>
            <a:ext cx="10363826" cy="456345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Topics that need informational meetings to determine next steps:</a:t>
            </a:r>
            <a:endParaRPr lang="en-US" sz="28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 1A: Simplifying the Water-Quality Standards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</a:t>
            </a: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1X: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Addressing </a:t>
            </a: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Soil and Water Conservation District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 1B: Simplifying the Irrigation Water Appropriation Process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 1C: State Assumption of Federal Wetlands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Permits Responsibilities</a:t>
            </a: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</a:t>
            </a: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2A: Prioritizing Outcomes for Clean Water Program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</a:t>
            </a: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3A: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Preparing for an Uncertain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7A: Creation of a Department of Water Resources</a:t>
            </a: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</a:t>
            </a: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7B: Change the Structure and Function of the Clean Water Council &amp; the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LCC Subcommittee </a:t>
            </a: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Minnesota Water Policy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 7D: Leveraging Dedicated Funding Programs to Maximize Conservation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Outcomes</a:t>
            </a: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206142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1015</TotalTime>
  <Words>913</Words>
  <Application>Microsoft Office PowerPoint</Application>
  <PresentationFormat>Widescreen</PresentationFormat>
  <Paragraphs>121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Tw Cen MT</vt:lpstr>
      <vt:lpstr>Wingdings</vt:lpstr>
      <vt:lpstr>Droplet</vt:lpstr>
      <vt:lpstr>Subcommittee on Minnesota Water Policy</vt:lpstr>
      <vt:lpstr>Agenda</vt:lpstr>
      <vt:lpstr>Presentation #1</vt:lpstr>
      <vt:lpstr>Director’s Report: Proposed Legislative Water Policy Topics for 2020</vt:lpstr>
      <vt:lpstr>Details</vt:lpstr>
      <vt:lpstr>Legislative Priorities </vt:lpstr>
      <vt:lpstr>Process</vt:lpstr>
      <vt:lpstr>Next Steps #1 </vt:lpstr>
      <vt:lpstr>Next Steps #2 </vt:lpstr>
      <vt:lpstr>Next Steps #3</vt:lpstr>
      <vt:lpstr>Additional Legislative Topics</vt:lpstr>
      <vt:lpstr>Presentation #2</vt:lpstr>
      <vt:lpstr>Presentation #3</vt:lpstr>
      <vt:lpstr>Presentation #4</vt:lpstr>
      <vt:lpstr>Announcements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Water Commission</dc:title>
  <dc:creator>Kasey Gerkovich</dc:creator>
  <cp:lastModifiedBy>Kasey Gerkovich</cp:lastModifiedBy>
  <cp:revision>85</cp:revision>
  <cp:lastPrinted>2019-12-13T16:15:58Z</cp:lastPrinted>
  <dcterms:created xsi:type="dcterms:W3CDTF">2018-09-20T15:49:42Z</dcterms:created>
  <dcterms:modified xsi:type="dcterms:W3CDTF">2020-01-10T16:31:44Z</dcterms:modified>
</cp:coreProperties>
</file>